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6"/>
  </p:notesMasterIdLst>
  <p:handoutMasterIdLst>
    <p:handoutMasterId r:id="rId7"/>
  </p:handoutMasterIdLst>
  <p:sldIdLst>
    <p:sldId id="279" r:id="rId2"/>
    <p:sldId id="342" r:id="rId3"/>
    <p:sldId id="285" r:id="rId4"/>
    <p:sldId id="280" r:id="rId5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680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us Frankenbach" initials="JF" lastIdx="3" clrIdx="0">
    <p:extLst>
      <p:ext uri="{19B8F6BF-5375-455C-9EA6-DF929625EA0E}">
        <p15:presenceInfo xmlns:p15="http://schemas.microsoft.com/office/powerpoint/2012/main" userId="S-1-5-21-3383722602-2307415848-3390737122-11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B828"/>
    <a:srgbClr val="8BC349"/>
    <a:srgbClr val="57FF57"/>
    <a:srgbClr val="A7FFA8"/>
    <a:srgbClr val="D05910"/>
    <a:srgbClr val="B7D7C3"/>
    <a:srgbClr val="6AA043"/>
    <a:srgbClr val="000000"/>
    <a:srgbClr val="EBC524"/>
    <a:srgbClr val="259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84987" autoAdjust="0"/>
  </p:normalViewPr>
  <p:slideViewPr>
    <p:cSldViewPr snapToGrid="0" snapToObjects="1">
      <p:cViewPr varScale="1">
        <p:scale>
          <a:sx n="50" d="100"/>
          <a:sy n="50" d="100"/>
        </p:scale>
        <p:origin x="1380" y="44"/>
      </p:cViewPr>
      <p:guideLst>
        <p:guide pos="7680"/>
        <p:guide orient="horz" pos="2160"/>
      </p:guideLst>
    </p:cSldViewPr>
  </p:slideViewPr>
  <p:outlineViewPr>
    <p:cViewPr>
      <p:scale>
        <a:sx n="33" d="100"/>
        <a:sy n="33" d="100"/>
      </p:scale>
      <p:origin x="0" y="-690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3" d="100"/>
          <a:sy n="143" d="100"/>
        </p:scale>
        <p:origin x="5296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IBM Plex Sans Condensed Light" panose="020B0406050203000203" pitchFamily="34" charset="77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IBM Plex Sans Condensed Light" panose="020B0406050203000203" pitchFamily="34" charset="77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1FCF5-15E9-EE4C-A04B-5EF47F110573}" type="slidenum">
              <a:rPr lang="de-DE" smtClean="0">
                <a:latin typeface="IBM Plex Sans Condensed Light" panose="020B0406050203000203" pitchFamily="34" charset="77"/>
              </a:rPr>
              <a:t>‹Nr.›</a:t>
            </a:fld>
            <a:endParaRPr lang="de-DE" dirty="0">
              <a:latin typeface="IBM Plex Sans Condensed Light" panose="020B0406050203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391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F69A-A373-2C40-B6F0-C63129B49E61}" type="datetimeFigureOut">
              <a:rPr lang="de-DE" smtClean="0"/>
              <a:t>12.02.2025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EE217-C94B-374E-AC58-33106024F2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59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E217-C94B-374E-AC58-33106024F20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73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E217-C94B-374E-AC58-33106024F20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79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E217-C94B-374E-AC58-33106024F20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89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EE217-C94B-374E-AC58-33106024F20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24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F527F8E-2B46-474D-B9AD-A49484851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3028" y="368973"/>
            <a:ext cx="11445943" cy="2080133"/>
          </a:xfrm>
          <a:prstGeom prst="rect">
            <a:avLst/>
          </a:prstGeom>
          <a:solidFill>
            <a:schemeClr val="accent2"/>
          </a:solidFill>
        </p:spPr>
        <p:txBody>
          <a:bodyPr lIns="432000" tIns="396000" rIns="360000" bIns="234000" anchor="t">
            <a:noAutofit/>
          </a:bodyPr>
          <a:lstStyle>
            <a:lvl1pPr algn="l">
              <a:lnSpc>
                <a:spcPts val="5000"/>
              </a:lnSpc>
              <a:defRPr sz="4800" b="1" i="0">
                <a:solidFill>
                  <a:schemeClr val="bg1"/>
                </a:solidFill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de-DE" dirty="0"/>
              <a:t>Titel der Präsentation </a:t>
            </a:r>
            <a:r>
              <a:rPr lang="de-DE" dirty="0" err="1"/>
              <a:t>proremebot</a:t>
            </a:r>
            <a:r>
              <a:rPr lang="de-DE" dirty="0"/>
              <a:t> </a:t>
            </a:r>
            <a:r>
              <a:rPr lang="de-DE" dirty="0" err="1"/>
              <a:t>ratecumaquo</a:t>
            </a:r>
            <a:r>
              <a:rPr lang="de-DE" dirty="0"/>
              <a:t> </a:t>
            </a:r>
            <a:r>
              <a:rPr lang="de-DE" dirty="0" err="1"/>
              <a:t>leng</a:t>
            </a:r>
            <a:r>
              <a:rPr lang="de-DE" dirty="0"/>
              <a:t> </a:t>
            </a:r>
            <a:r>
              <a:rPr lang="de-DE" dirty="0" err="1"/>
              <a:t>astIcius</a:t>
            </a:r>
            <a:r>
              <a:rPr lang="de-DE" dirty="0"/>
              <a:t> </a:t>
            </a:r>
            <a:r>
              <a:rPr lang="de-DE" dirty="0" err="1"/>
              <a:t>dempel</a:t>
            </a:r>
            <a:r>
              <a:rPr lang="de-DE" dirty="0"/>
              <a:t> </a:t>
            </a:r>
            <a:r>
              <a:rPr lang="de-DE" dirty="0" err="1"/>
              <a:t>fitas</a:t>
            </a:r>
            <a:r>
              <a:rPr lang="de-D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6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A67D6A0-5BCD-744C-B190-32C431A96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7" y="3084490"/>
            <a:ext cx="5221288" cy="2432050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3A31D10C-86AA-9643-B9F7-BD11B8B9B6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613" y="5529152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6" name="Diagrammplatzhalter 5">
            <a:extLst>
              <a:ext uri="{FF2B5EF4-FFF2-40B4-BE49-F238E27FC236}">
                <a16:creationId xmlns:a16="http://schemas.microsoft.com/office/drawing/2014/main" id="{EC68A111-1673-CA4D-9BF0-A400BEF09014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12000" y="3084513"/>
            <a:ext cx="5396914" cy="2432050"/>
          </a:xfrm>
          <a:noFill/>
        </p:spPr>
        <p:txBody>
          <a:bodyPr tIns="396000" anchor="ctr" anchorCtr="0"/>
          <a:lstStyle>
            <a:lvl1pPr marL="0" indent="0" algn="ctr">
              <a:lnSpc>
                <a:spcPts val="12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20" name="Titel 12">
            <a:extLst>
              <a:ext uri="{FF2B5EF4-FFF2-40B4-BE49-F238E27FC236}">
                <a16:creationId xmlns:a16="http://schemas.microsoft.com/office/drawing/2014/main" id="{DC2F3A18-F318-D54C-88B9-9E55DE718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25FF1346-4CF1-FE49-BA79-E39609F3D49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30AFB974-212D-2848-B136-FA8AE3579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6BDA3E6D-34AF-4845-A3E4-81E2522CF2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5325" y="2425700"/>
            <a:ext cx="5221288" cy="658790"/>
          </a:xfrm>
        </p:spPr>
        <p:txBody>
          <a:bodyPr/>
          <a:lstStyle>
            <a:lvl1pPr marL="0" indent="0">
              <a:buNone/>
              <a:defRPr b="1"/>
            </a:lvl1pPr>
            <a:lvl2pPr marL="107992" indent="0">
              <a:buNone/>
              <a:defRPr/>
            </a:lvl2pPr>
            <a:lvl3pPr marL="216000" indent="0">
              <a:buNone/>
              <a:defRPr/>
            </a:lvl3pPr>
            <a:lvl4pPr marL="323984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de-DE" dirty="0"/>
              <a:t>Headline zum Diagramm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17B9444C-591D-2C49-8C9F-1C45B55C8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71AB7B4-C6CD-0A41-B50F-7A79DDD48B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11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3">
          <p15:clr>
            <a:srgbClr val="FBAE40"/>
          </p15:clr>
        </p15:guide>
        <p15:guide id="9" pos="3727">
          <p15:clr>
            <a:srgbClr val="FBAE40"/>
          </p15:clr>
        </p15:guide>
        <p15:guide id="10" orient="horz" pos="347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A67D6A0-5BCD-744C-B190-32C431A96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6613" y="3084490"/>
            <a:ext cx="5220000" cy="2432050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3A31D10C-86AA-9643-B9F7-BD11B8B9B6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613" y="5529152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Quelle: </a:t>
            </a:r>
          </a:p>
        </p:txBody>
      </p:sp>
      <p:sp>
        <p:nvSpPr>
          <p:cNvPr id="14" name="Diagrammplatzhalter 5">
            <a:extLst>
              <a:ext uri="{FF2B5EF4-FFF2-40B4-BE49-F238E27FC236}">
                <a16:creationId xmlns:a16="http://schemas.microsoft.com/office/drawing/2014/main" id="{7997E8B4-7B9E-B24F-9015-3EC0154D1520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6185485" y="3084513"/>
            <a:ext cx="5396914" cy="2432050"/>
          </a:xfrm>
          <a:noFill/>
        </p:spPr>
        <p:txBody>
          <a:bodyPr tIns="396000" anchor="ctr" anchorCtr="0"/>
          <a:lstStyle>
            <a:lvl1pPr marL="0" indent="0" algn="ctr">
              <a:lnSpc>
                <a:spcPts val="12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Diagramm einfügen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26010A82-8BB3-0241-A296-254E2A3DE0D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D80C1783-FB5C-1849-80AF-4C2ED11D1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E92F148-E4BD-E845-A652-DFF3B689EF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75388" y="2425700"/>
            <a:ext cx="5221288" cy="658790"/>
          </a:xfrm>
        </p:spPr>
        <p:txBody>
          <a:bodyPr/>
          <a:lstStyle>
            <a:lvl1pPr marL="0" indent="0">
              <a:buNone/>
              <a:defRPr b="1"/>
            </a:lvl1pPr>
            <a:lvl2pPr marL="107992" indent="0">
              <a:buNone/>
              <a:defRPr/>
            </a:lvl2pPr>
            <a:lvl3pPr marL="216000" indent="0">
              <a:buNone/>
              <a:defRPr/>
            </a:lvl3pPr>
            <a:lvl4pPr marL="323984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de-DE" dirty="0"/>
              <a:t>Headline zum Diagramm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E610EAD0-9C7E-2E4A-9865-7FE0A2AB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E0DD31F-29CF-7B4B-8E90-4AF239DEF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  <p:sp>
        <p:nvSpPr>
          <p:cNvPr id="12" name="Titel 12">
            <a:extLst>
              <a:ext uri="{FF2B5EF4-FFF2-40B4-BE49-F238E27FC236}">
                <a16:creationId xmlns:a16="http://schemas.microsoft.com/office/drawing/2014/main" id="{B8688FBA-21BA-EE4C-A0E7-B842CCB35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2087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27271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3">
          <p15:clr>
            <a:srgbClr val="FBAE40"/>
          </p15:clr>
        </p15:guide>
        <p15:guide id="9" pos="3727">
          <p15:clr>
            <a:srgbClr val="FBAE40"/>
          </p15:clr>
        </p15:guide>
        <p15:guide id="10" orient="horz" pos="347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/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8F546F0-B8F3-4245-97A1-A2D30648CF17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33C5E52-8346-4940-9FC8-A4DD1F1145F6}"/>
              </a:ext>
            </a:extLst>
          </p:cNvPr>
          <p:cNvSpPr/>
          <p:nvPr userDrawn="1"/>
        </p:nvSpPr>
        <p:spPr>
          <a:xfrm>
            <a:off x="373027" y="5726349"/>
            <a:ext cx="11445943" cy="83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66B6C4E-096B-6F4C-AE5B-119BCE75F9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79073" y="5726349"/>
            <a:ext cx="1212946" cy="83478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50D3301-1C7B-074A-95D7-A7BB9EEE1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78533" y="6043745"/>
            <a:ext cx="1218142" cy="228768"/>
          </a:xfrm>
          <a:prstGeom prst="rect">
            <a:avLst/>
          </a:prstGeom>
        </p:spPr>
      </p:pic>
      <p:sp>
        <p:nvSpPr>
          <p:cNvPr id="22" name="Textplatzhalter 22">
            <a:extLst>
              <a:ext uri="{FF2B5EF4-FFF2-40B4-BE49-F238E27FC236}">
                <a16:creationId xmlns:a16="http://schemas.microsoft.com/office/drawing/2014/main" id="{DCBEE152-3EAC-1E42-A5B1-5C7611075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6613" y="5830109"/>
            <a:ext cx="1932593" cy="654205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1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r>
              <a:rPr lang="de-DE" dirty="0">
                <a:effectLst/>
                <a:latin typeface="Titillium Web Light"/>
              </a:rPr>
              <a:t>BMBF Forschungsinitiative </a:t>
            </a:r>
          </a:p>
          <a:p>
            <a:r>
              <a:rPr lang="de-DE" dirty="0">
                <a:effectLst/>
                <a:latin typeface="Titillium Web Light"/>
              </a:rPr>
              <a:t>zum Erhalt der Artenvielfalt (</a:t>
            </a:r>
            <a:r>
              <a:rPr lang="de-DE" dirty="0" err="1">
                <a:effectLst/>
                <a:latin typeface="Titillium Web Light"/>
              </a:rPr>
              <a:t>FEdA</a:t>
            </a:r>
            <a:r>
              <a:rPr lang="de-DE" dirty="0">
                <a:effectLst/>
                <a:latin typeface="Titillium Web Light"/>
              </a:rPr>
              <a:t>)</a:t>
            </a:r>
          </a:p>
          <a:p>
            <a:r>
              <a:rPr lang="de-DE" dirty="0" err="1">
                <a:effectLst/>
                <a:latin typeface="Titillium Web Light"/>
              </a:rPr>
              <a:t>www.feda.bio</a:t>
            </a:r>
            <a:endParaRPr lang="de-DE" dirty="0">
              <a:effectLst/>
              <a:latin typeface="Titillium Web Light"/>
            </a:endParaRP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77BDC93-F1A1-994E-8356-A5505255B2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67491" y="5830109"/>
            <a:ext cx="3049122" cy="654205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r>
              <a:rPr lang="de-DE" dirty="0">
                <a:effectLst/>
                <a:latin typeface="Titillium Web Light"/>
              </a:rPr>
              <a:t>Senckenberg Gesellschaft für Naturforschung</a:t>
            </a:r>
          </a:p>
          <a:p>
            <a:r>
              <a:rPr lang="de-DE" dirty="0" err="1">
                <a:effectLst/>
                <a:latin typeface="Titillium Web Light"/>
              </a:rPr>
              <a:t>Senckenberganlage</a:t>
            </a:r>
            <a:r>
              <a:rPr lang="de-DE" dirty="0">
                <a:effectLst/>
                <a:latin typeface="Titillium Web Light"/>
              </a:rPr>
              <a:t> 25 · 60325 Frankfurt am Main</a:t>
            </a:r>
          </a:p>
          <a:p>
            <a:r>
              <a:rPr lang="de-DE" dirty="0" err="1">
                <a:effectLst/>
                <a:latin typeface="Titillium Web Light"/>
              </a:rPr>
              <a:t>www.senckenberg.de</a:t>
            </a:r>
            <a:endParaRPr lang="de-DE" dirty="0">
              <a:effectLst/>
              <a:latin typeface="Titillium Web Light"/>
            </a:endParaRP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8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3">
          <p15:clr>
            <a:srgbClr val="FBAE40"/>
          </p15:clr>
        </p15:guide>
        <p15:guide id="9" pos="3727">
          <p15:clr>
            <a:srgbClr val="FBAE40"/>
          </p15:clr>
        </p15:guide>
        <p15:guide id="10" orient="horz" pos="3475">
          <p15:clr>
            <a:srgbClr val="FBAE40"/>
          </p15:clr>
        </p15:guide>
        <p15:guide id="11" orient="horz" pos="386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B9334C74-46CD-3340-B7D7-8C2E068C8D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5" y="2422525"/>
            <a:ext cx="10801349" cy="3094038"/>
          </a:xfrm>
        </p:spPr>
        <p:txBody>
          <a:bodyPr/>
          <a:lstStyle>
            <a:lvl1pPr marL="107950" indent="-107950" defTabSz="108000">
              <a:buFont typeface="Systemschrift"/>
              <a:buChar char="·"/>
              <a:tabLst>
                <a:tab pos="107950" algn="l"/>
                <a:tab pos="215900" algn="l"/>
                <a:tab pos="323850" algn="l"/>
                <a:tab pos="431800" algn="l"/>
                <a:tab pos="539750" algn="l"/>
              </a:tabLst>
              <a:defRPr b="0" i="0">
                <a:latin typeface="Titillium Web Light" pitchFamily="2" charset="77"/>
              </a:defRPr>
            </a:lvl1pPr>
            <a:lvl2pPr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2pPr>
            <a:lvl3pPr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3pPr>
            <a:lvl4pPr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4pPr>
            <a:lvl5pPr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2">
            <a:extLst>
              <a:ext uri="{FF2B5EF4-FFF2-40B4-BE49-F238E27FC236}">
                <a16:creationId xmlns:a16="http://schemas.microsoft.com/office/drawing/2014/main" id="{F53CE597-FC9B-F743-A827-132A319D52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2E7B6E-78C8-2642-869E-866F571B3BD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2B7AC3F4-0681-634F-B92D-F53DEEA96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36F99FB9-47BD-064A-807E-62D1E9AC0F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986418-3100-2346-A06E-0673F1DFE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C6A772A3-E058-4A44-9A03-FCB55399DD0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500" y="2425700"/>
            <a:ext cx="3348000" cy="3094038"/>
          </a:xfrm>
        </p:spPr>
        <p:txBody>
          <a:bodyPr/>
          <a:lstStyle>
            <a:lvl1pPr marL="108000" indent="-108000" defTabSz="108000"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1pPr>
            <a:lvl2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2pPr>
            <a:lvl3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3pPr>
            <a:lvl4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4pPr>
            <a:lvl5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DAAC6385-7593-4A4D-B564-CCC0518B36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3588" y="2425700"/>
            <a:ext cx="3348000" cy="3094038"/>
          </a:xfrm>
        </p:spPr>
        <p:txBody>
          <a:bodyPr/>
          <a:lstStyle>
            <a:lvl1pPr marL="108000" indent="-108000" defTabSz="108000"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1pPr>
            <a:lvl2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2pPr>
            <a:lvl3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3pPr>
            <a:lvl4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4pPr>
            <a:lvl5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DD909D4F-82BC-F64D-BCB9-D1F66058C2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675" y="2425700"/>
            <a:ext cx="3348000" cy="3094038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itel 12">
            <a:extLst>
              <a:ext uri="{FF2B5EF4-FFF2-40B4-BE49-F238E27FC236}">
                <a16:creationId xmlns:a16="http://schemas.microsoft.com/office/drawing/2014/main" id="{74A0E1CB-2FB9-1A47-AD64-8408369CC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80DA15F-2C2B-F34D-8EE9-77B087AAC75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701E3B4A-67F6-BC47-B8CF-012DA8AA1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D61614E5-CE2B-3A4B-8753-218AD41076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AA294C2-7892-7E41-9E99-3CD7D07F0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6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08A06ECC-BA80-1642-981E-0F38ECD35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6" y="2422525"/>
            <a:ext cx="5221288" cy="3094038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8B46924D-2BB2-BC41-8E4E-8932C64EA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5386" y="2319428"/>
            <a:ext cx="5221288" cy="1707551"/>
          </a:xfrm>
          <a:solidFill>
            <a:schemeClr val="accent5"/>
          </a:solidFill>
        </p:spPr>
        <p:txBody>
          <a:bodyPr lIns="108000" tIns="108000" rIns="108000" bIns="108000">
            <a:spAutoFit/>
          </a:bodyPr>
          <a:lstStyle>
            <a:lvl1pPr marL="108000" indent="-108000">
              <a:buFont typeface="Systemschrift"/>
              <a:buChar char="·"/>
              <a:defRPr b="0" i="0">
                <a:solidFill>
                  <a:schemeClr val="bg1"/>
                </a:solidFill>
                <a:latin typeface="Titillium Web Ligh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Titillium Web Ligh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Titillium Web Ligh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Titillium Web Ligh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itel 12">
            <a:extLst>
              <a:ext uri="{FF2B5EF4-FFF2-40B4-BE49-F238E27FC236}">
                <a16:creationId xmlns:a16="http://schemas.microsoft.com/office/drawing/2014/main" id="{B20DDDC4-2BE7-BE46-82A0-BC3B39C0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07339EF-7D41-084F-BADC-F1CF51869FC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963A68DD-8276-D44D-84FF-9B24468B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platzhalter 11">
            <a:extLst>
              <a:ext uri="{FF2B5EF4-FFF2-40B4-BE49-F238E27FC236}">
                <a16:creationId xmlns:a16="http://schemas.microsoft.com/office/drawing/2014/main" id="{E2684788-AFC5-314F-9C5C-1A4956423A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BB716B-7530-E943-A3D5-200BF70A0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48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08A06ECC-BA80-1642-981E-0F38ECD353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2422525"/>
            <a:ext cx="5221288" cy="3094038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8B46924D-2BB2-BC41-8E4E-8932C64EA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2319428"/>
            <a:ext cx="5221288" cy="1707551"/>
          </a:xfrm>
          <a:solidFill>
            <a:schemeClr val="accent5"/>
          </a:solidFill>
        </p:spPr>
        <p:txBody>
          <a:bodyPr lIns="108000" tIns="108000" rIns="108000" bIns="108000">
            <a:spAutoFit/>
          </a:bodyPr>
          <a:lstStyle>
            <a:lvl1pPr marL="108000" indent="-108000">
              <a:buFont typeface="Systemschrift"/>
              <a:buChar char="·"/>
              <a:defRPr b="0" i="0">
                <a:solidFill>
                  <a:schemeClr val="bg1"/>
                </a:solidFill>
                <a:latin typeface="Titillium Web Ligh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Titillium Web Ligh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Titillium Web Ligh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Titillium Web Ligh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itel 12">
            <a:extLst>
              <a:ext uri="{FF2B5EF4-FFF2-40B4-BE49-F238E27FC236}">
                <a16:creationId xmlns:a16="http://schemas.microsoft.com/office/drawing/2014/main" id="{B20DDDC4-2BE7-BE46-82A0-BC3B39C042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A07339EF-7D41-084F-BADC-F1CF51869FC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963A68DD-8276-D44D-84FF-9B24468BA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platzhalter 11">
            <a:extLst>
              <a:ext uri="{FF2B5EF4-FFF2-40B4-BE49-F238E27FC236}">
                <a16:creationId xmlns:a16="http://schemas.microsoft.com/office/drawing/2014/main" id="{E2684788-AFC5-314F-9C5C-1A4956423A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44B2C46-5A39-F44B-BCBB-5F8683352D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9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57">
          <p15:clr>
            <a:srgbClr val="FBAE40"/>
          </p15:clr>
        </p15:guide>
        <p15:guide id="2" pos="3953">
          <p15:clr>
            <a:srgbClr val="FBAE40"/>
          </p15:clr>
        </p15:guide>
        <p15:guide id="3" pos="3727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0AE3C844-93CE-1E49-B63D-85AA1A3206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1737" y="5516563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DEA0CDA-DCDC-0C42-A023-6725202AC8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88" y="2422523"/>
            <a:ext cx="5221287" cy="3094040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0" name="Textplatzhalter 22">
            <a:extLst>
              <a:ext uri="{FF2B5EF4-FFF2-40B4-BE49-F238E27FC236}">
                <a16:creationId xmlns:a16="http://schemas.microsoft.com/office/drawing/2014/main" id="{6B51C3FA-6A53-674B-A8C9-9B7A05438C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8745" y="5516563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4" name="Bildplatzhalter 24">
            <a:extLst>
              <a:ext uri="{FF2B5EF4-FFF2-40B4-BE49-F238E27FC236}">
                <a16:creationId xmlns:a16="http://schemas.microsoft.com/office/drawing/2014/main" id="{1D030B99-0531-014B-8262-D4558CC5CA2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98835" y="2422523"/>
            <a:ext cx="5221287" cy="3094040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0" name="Titel 12">
            <a:extLst>
              <a:ext uri="{FF2B5EF4-FFF2-40B4-BE49-F238E27FC236}">
                <a16:creationId xmlns:a16="http://schemas.microsoft.com/office/drawing/2014/main" id="{2270BCC5-3A6B-DE49-92F8-C41F27428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FB357C7-2FD4-914B-A4D9-4FBD626EAB9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3DCF6C0A-2ECD-6B4B-8A8A-A070F8A2F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7C4FB98D-DC6D-3047-AB71-EE49A62D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2B9830A-0FC9-3442-85F6-10EA0C105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38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3">
          <p15:clr>
            <a:srgbClr val="FBAE40"/>
          </p15:clr>
        </p15:guide>
        <p15:guide id="9" pos="3727">
          <p15:clr>
            <a:srgbClr val="FBAE40"/>
          </p15:clr>
        </p15:guide>
        <p15:guide id="10" orient="horz" pos="3475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A67D6A0-5BCD-744C-B190-32C431A967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6" y="2422525"/>
            <a:ext cx="5221288" cy="3094038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22">
            <a:extLst>
              <a:ext uri="{FF2B5EF4-FFF2-40B4-BE49-F238E27FC236}">
                <a16:creationId xmlns:a16="http://schemas.microsoft.com/office/drawing/2014/main" id="{3A31D10C-86AA-9643-B9F7-BD11B8B9B6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1737" y="5516563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2" name="Bildplatzhalter 24">
            <a:extLst>
              <a:ext uri="{FF2B5EF4-FFF2-40B4-BE49-F238E27FC236}">
                <a16:creationId xmlns:a16="http://schemas.microsoft.com/office/drawing/2014/main" id="{C41E424C-93C7-D046-B7F7-FB2C086C34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88" y="2422523"/>
            <a:ext cx="5221287" cy="3094040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19" name="Titel 12">
            <a:extLst>
              <a:ext uri="{FF2B5EF4-FFF2-40B4-BE49-F238E27FC236}">
                <a16:creationId xmlns:a16="http://schemas.microsoft.com/office/drawing/2014/main" id="{71713742-01E5-8240-942F-D067F7DED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633B8D3-3ECB-694B-A83B-4144E1BDE6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0958A60E-99E4-0A44-BACB-82D4559FAC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578B4445-C35A-244A-BFBD-AF6625AC5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711C0DB-EA4E-4443-B0BC-54796D62B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pos="3953" userDrawn="1">
          <p15:clr>
            <a:srgbClr val="FBAE40"/>
          </p15:clr>
        </p15:guide>
        <p15:guide id="9" pos="3727" userDrawn="1">
          <p15:clr>
            <a:srgbClr val="FBAE40"/>
          </p15:clr>
        </p15:guide>
        <p15:guide id="10" orient="horz" pos="3475" userDrawn="1">
          <p15:clr>
            <a:srgbClr val="FBAE40"/>
          </p15:clr>
        </p15:guide>
        <p15:guide id="11" orient="horz" pos="38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B06F4600-74AC-B848-A524-37036E5E7B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6" y="2422523"/>
            <a:ext cx="5221287" cy="3094040"/>
          </a:xfrm>
        </p:spPr>
        <p:txBody>
          <a:bodyPr/>
          <a:lstStyle>
            <a:lvl1pPr marL="108000" indent="-107950" defTabSz="108000"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1pPr>
            <a:lvl2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2pPr>
            <a:lvl3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3pPr>
            <a:lvl4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4pPr>
            <a:lvl5pPr defTabSz="108000"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22">
            <a:extLst>
              <a:ext uri="{FF2B5EF4-FFF2-40B4-BE49-F238E27FC236}">
                <a16:creationId xmlns:a16="http://schemas.microsoft.com/office/drawing/2014/main" id="{59FA578C-A116-9C45-B0AA-F92C1A8C67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1737" y="5516563"/>
            <a:ext cx="5220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9" name="Bildplatzhalter 24">
            <a:extLst>
              <a:ext uri="{FF2B5EF4-FFF2-40B4-BE49-F238E27FC236}">
                <a16:creationId xmlns:a16="http://schemas.microsoft.com/office/drawing/2014/main" id="{9AEB9831-56EA-AE41-ACDB-2584A36741E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75388" y="765175"/>
            <a:ext cx="5221287" cy="4751388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2" name="Titel 12">
            <a:extLst>
              <a:ext uri="{FF2B5EF4-FFF2-40B4-BE49-F238E27FC236}">
                <a16:creationId xmlns:a16="http://schemas.microsoft.com/office/drawing/2014/main" id="{AB96016B-614C-BC46-9051-13642AA35F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5221287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2188D089-9AC8-D245-8A4B-E637F5A7416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5221287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29" name="Textplatzhalter 11">
            <a:extLst>
              <a:ext uri="{FF2B5EF4-FFF2-40B4-BE49-F238E27FC236}">
                <a16:creationId xmlns:a16="http://schemas.microsoft.com/office/drawing/2014/main" id="{9734A51A-3371-F04C-83F5-6E07223A8D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024C00FF-D741-4146-878A-DBB201BF3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A941207-5AA9-E44E-A689-BE081C3F5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7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orient="horz" pos="386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/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8E0BF221-98B8-0043-B9A5-D341AE20C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5326" y="2422525"/>
            <a:ext cx="5221288" cy="3094038"/>
          </a:xfrm>
        </p:spPr>
        <p:txBody>
          <a:bodyPr/>
          <a:lstStyle>
            <a:lvl1pPr marL="108000" indent="-108000">
              <a:buFont typeface="Systemschrift"/>
              <a:buChar char="·"/>
              <a:defRPr b="0" i="0">
                <a:latin typeface="Titillium Web Light" pitchFamily="2" charset="77"/>
              </a:defRPr>
            </a:lvl1pPr>
            <a:lvl2pPr>
              <a:defRPr b="0" i="0">
                <a:latin typeface="Titillium Web Light" pitchFamily="2" charset="77"/>
              </a:defRPr>
            </a:lvl2pPr>
            <a:lvl3pPr>
              <a:defRPr b="0" i="0">
                <a:latin typeface="Titillium Web Light" pitchFamily="2" charset="77"/>
              </a:defRPr>
            </a:lvl3pPr>
            <a:lvl4pPr>
              <a:defRPr b="0" i="0">
                <a:latin typeface="Titillium Web Light" pitchFamily="2" charset="77"/>
              </a:defRPr>
            </a:lvl4pPr>
            <a:lvl5pPr>
              <a:defRPr b="0" i="0">
                <a:latin typeface="Titillium Web Light" pitchFamily="2" charset="77"/>
              </a:defRPr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11FAABF-872D-4E47-BB7E-F4932E003D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1738" y="5516563"/>
            <a:ext cx="2556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4" name="Bildplatzhalter 24">
            <a:extLst>
              <a:ext uri="{FF2B5EF4-FFF2-40B4-BE49-F238E27FC236}">
                <a16:creationId xmlns:a16="http://schemas.microsoft.com/office/drawing/2014/main" id="{50DB8E7F-4892-E442-A15C-4390B89964D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74800" y="2420938"/>
            <a:ext cx="2556000" cy="3094040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16EBD3A7-CC19-9144-970B-96E5E41A9DE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940674" y="2420938"/>
            <a:ext cx="2556000" cy="3094040"/>
          </a:xfrm>
          <a:solidFill>
            <a:schemeClr val="accent1"/>
          </a:solidFill>
        </p:spPr>
        <p:txBody>
          <a:bodyPr tIns="540000" anchor="ctr" anchorCtr="0"/>
          <a:lstStyle>
            <a:lvl1pPr marL="0" indent="0" algn="ctr">
              <a:lnSpc>
                <a:spcPts val="1300"/>
              </a:lnSpc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6" name="Textplatzhalter 22">
            <a:extLst>
              <a:ext uri="{FF2B5EF4-FFF2-40B4-BE49-F238E27FC236}">
                <a16:creationId xmlns:a16="http://schemas.microsoft.com/office/drawing/2014/main" id="{C2E42A79-623E-4541-A17E-55533866A63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0674" y="5516563"/>
            <a:ext cx="2556000" cy="311150"/>
          </a:xfrm>
        </p:spPr>
        <p:txBody>
          <a:bodyPr tIns="72000"/>
          <a:lstStyle>
            <a:lvl1pPr marL="0" indent="0">
              <a:lnSpc>
                <a:spcPts val="1300"/>
              </a:lnSpc>
              <a:buNone/>
              <a:defRPr sz="1000" b="0" i="0">
                <a:latin typeface="Titillium Web Light" pitchFamily="2" charset="77"/>
              </a:defRPr>
            </a:lvl1pPr>
            <a:lvl2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2pPr>
            <a:lvl3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3pPr>
            <a:lvl4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4pPr>
            <a:lvl5pPr marL="0" indent="0">
              <a:lnSpc>
                <a:spcPts val="1300"/>
              </a:lnSpc>
              <a:buNone/>
              <a:defRPr sz="1000" b="0" i="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27" name="Titel 12">
            <a:extLst>
              <a:ext uri="{FF2B5EF4-FFF2-40B4-BE49-F238E27FC236}">
                <a16:creationId xmlns:a16="http://schemas.microsoft.com/office/drawing/2014/main" id="{05A9BB8B-59E1-5849-8EAC-296EBC6CF5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76089"/>
            <a:ext cx="10801350" cy="133745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Headline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F44FCA91-D232-2F40-BB7B-2FC4F567CD5F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95325" y="1797484"/>
            <a:ext cx="10801350" cy="625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Subheadline</a:t>
            </a:r>
            <a:endParaRPr lang="en-US" dirty="0"/>
          </a:p>
        </p:txBody>
      </p:sp>
      <p:sp>
        <p:nvSpPr>
          <p:cNvPr id="32" name="Textplatzhalter 11">
            <a:extLst>
              <a:ext uri="{FF2B5EF4-FFF2-40B4-BE49-F238E27FC236}">
                <a16:creationId xmlns:a16="http://schemas.microsoft.com/office/drawing/2014/main" id="{A20CF866-153D-A74F-8EFC-04EA94BA9F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6406317"/>
            <a:ext cx="4960459" cy="180000"/>
          </a:xfrm>
        </p:spPr>
        <p:txBody>
          <a:bodyPr anchor="b" anchorCtr="0"/>
          <a:lstStyle>
            <a:lvl1pPr marL="0" indent="0" algn="r">
              <a:lnSpc>
                <a:spcPts val="1200"/>
              </a:lnSpc>
              <a:buNone/>
              <a:defRPr sz="700"/>
            </a:lvl1pPr>
            <a:lvl2pPr marL="0" indent="0" algn="r">
              <a:lnSpc>
                <a:spcPts val="1200"/>
              </a:lnSpc>
              <a:buNone/>
              <a:defRPr sz="700"/>
            </a:lvl2pPr>
            <a:lvl3pPr marL="0" indent="0" algn="r">
              <a:lnSpc>
                <a:spcPts val="1200"/>
              </a:lnSpc>
              <a:buNone/>
              <a:defRPr sz="700"/>
            </a:lvl3pPr>
            <a:lvl4pPr marL="0" indent="0" algn="r">
              <a:lnSpc>
                <a:spcPts val="1200"/>
              </a:lnSpc>
              <a:buNone/>
              <a:defRPr sz="700"/>
            </a:lvl4pPr>
            <a:lvl5pPr marL="0" indent="0" algn="r">
              <a:lnSpc>
                <a:spcPts val="1200"/>
              </a:lnSpc>
              <a:buNone/>
              <a:defRPr sz="700"/>
            </a:lvl5pPr>
          </a:lstStyle>
          <a:p>
            <a:pPr lvl="0"/>
            <a:r>
              <a:rPr lang="de-DE" dirty="0"/>
              <a:t>Fußzeile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43AF43F-2AD1-AE4D-8DF1-758BD618E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47" y="6406317"/>
            <a:ext cx="260827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EFDD8B-94CD-F743-A6A7-05AC7ADCAA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1810" y="6131308"/>
            <a:ext cx="1254406" cy="4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91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  <p15:guide id="3" orient="horz" pos="386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80FFBBE-E4A2-A84F-B81E-AE71C79F4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2420937"/>
            <a:ext cx="10801349" cy="37084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B815DE98-3338-F442-9165-A9924C05E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675" y="6406317"/>
            <a:ext cx="36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lnSpc>
                <a:spcPts val="1200"/>
              </a:lnSpc>
              <a:defRPr sz="700" b="0" i="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fld id="{0DF2639C-EE06-8449-94B8-93D83DEDE2E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2A976D-0B66-5741-B98D-FBC2C697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692150"/>
            <a:ext cx="10801348" cy="1728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365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705" r:id="rId3"/>
    <p:sldLayoutId id="2147483701" r:id="rId4"/>
    <p:sldLayoutId id="2147483713" r:id="rId5"/>
    <p:sldLayoutId id="2147483707" r:id="rId6"/>
    <p:sldLayoutId id="2147483694" r:id="rId7"/>
    <p:sldLayoutId id="2147483704" r:id="rId8"/>
    <p:sldLayoutId id="2147483703" r:id="rId9"/>
    <p:sldLayoutId id="2147483709" r:id="rId10"/>
    <p:sldLayoutId id="2147483710" r:id="rId11"/>
    <p:sldLayoutId id="2147483715" r:id="rId12"/>
  </p:sldLayoutIdLst>
  <p:hf hd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3900" b="1" i="0" kern="1200" baseline="0">
          <a:solidFill>
            <a:schemeClr val="tx1"/>
          </a:solidFill>
          <a:latin typeface="Titillium Web" pitchFamily="2" charset="77"/>
          <a:ea typeface="Titillium Web" pitchFamily="2" charset="77"/>
          <a:cs typeface="Titillium Web" pitchFamily="2" charset="77"/>
        </a:defRPr>
      </a:lvl1pPr>
    </p:titleStyle>
    <p:bodyStyle>
      <a:lvl1pPr marL="108000" indent="-107950" algn="l" defTabSz="108000" rtl="0" eaLnBrk="1" latinLnBrk="0" hangingPunct="1">
        <a:lnSpc>
          <a:spcPts val="2300"/>
        </a:lnSpc>
        <a:spcBef>
          <a:spcPts val="0"/>
        </a:spcBef>
        <a:buFont typeface="Systemschrift"/>
        <a:buChar char="·"/>
        <a:tabLst>
          <a:tab pos="108000" algn="l"/>
          <a:tab pos="216000" algn="l"/>
          <a:tab pos="324000" algn="l"/>
          <a:tab pos="432000" algn="l"/>
          <a:tab pos="540000" algn="l"/>
        </a:tabLst>
        <a:defRPr sz="1600" b="0" i="0" kern="1200" baseline="0">
          <a:solidFill>
            <a:schemeClr val="tx1"/>
          </a:solidFill>
          <a:latin typeface="Titillium Web Light" pitchFamily="2" charset="77"/>
          <a:ea typeface="Titillium Web Light" pitchFamily="2" charset="77"/>
          <a:cs typeface="Titillium Web Light" pitchFamily="2" charset="77"/>
        </a:defRPr>
      </a:lvl1pPr>
      <a:lvl2pPr marL="216000" indent="-108000" algn="l" defTabSz="108000" rtl="0" eaLnBrk="1" latinLnBrk="0" hangingPunct="1">
        <a:lnSpc>
          <a:spcPts val="2300"/>
        </a:lnSpc>
        <a:spcBef>
          <a:spcPts val="0"/>
        </a:spcBef>
        <a:buFont typeface="Systemschrift"/>
        <a:buChar char="·"/>
        <a:tabLst>
          <a:tab pos="108000" algn="l"/>
          <a:tab pos="216000" algn="l"/>
          <a:tab pos="324000" algn="l"/>
          <a:tab pos="432000" algn="l"/>
          <a:tab pos="540000" algn="l"/>
        </a:tabLst>
        <a:defRPr sz="1600" b="0" i="0" kern="1200">
          <a:solidFill>
            <a:schemeClr val="tx1"/>
          </a:solidFill>
          <a:latin typeface="Titillium Web Light" pitchFamily="2" charset="77"/>
          <a:ea typeface="+mn-ea"/>
          <a:cs typeface="+mn-cs"/>
        </a:defRPr>
      </a:lvl2pPr>
      <a:lvl3pPr marL="324000" indent="-108000" algn="l" defTabSz="108000" rtl="0" eaLnBrk="1" latinLnBrk="0" hangingPunct="1">
        <a:lnSpc>
          <a:spcPts val="2300"/>
        </a:lnSpc>
        <a:spcBef>
          <a:spcPts val="0"/>
        </a:spcBef>
        <a:buFont typeface="Systemschrift"/>
        <a:buChar char="·"/>
        <a:tabLst>
          <a:tab pos="108000" algn="l"/>
          <a:tab pos="216000" algn="l"/>
          <a:tab pos="324000" algn="l"/>
          <a:tab pos="432000" algn="l"/>
          <a:tab pos="540000" algn="l"/>
        </a:tabLst>
        <a:defRPr sz="1600" b="0" i="0" kern="1200">
          <a:solidFill>
            <a:schemeClr val="tx1"/>
          </a:solidFill>
          <a:latin typeface="Titillium Web Light" pitchFamily="2" charset="77"/>
          <a:ea typeface="+mn-ea"/>
          <a:cs typeface="+mn-cs"/>
        </a:defRPr>
      </a:lvl3pPr>
      <a:lvl4pPr marL="432000" indent="-108000" algn="l" defTabSz="108000" rtl="0" eaLnBrk="1" latinLnBrk="0" hangingPunct="1">
        <a:lnSpc>
          <a:spcPts val="2300"/>
        </a:lnSpc>
        <a:spcBef>
          <a:spcPts val="0"/>
        </a:spcBef>
        <a:buFont typeface="Systemschrift"/>
        <a:buChar char="·"/>
        <a:tabLst>
          <a:tab pos="108000" algn="l"/>
          <a:tab pos="216000" algn="l"/>
          <a:tab pos="324000" algn="l"/>
          <a:tab pos="432000" algn="l"/>
          <a:tab pos="540000" algn="l"/>
        </a:tabLst>
        <a:defRPr sz="1600" b="0" i="0" kern="1200">
          <a:solidFill>
            <a:schemeClr val="tx1"/>
          </a:solidFill>
          <a:latin typeface="Titillium Web Light" pitchFamily="2" charset="77"/>
          <a:ea typeface="+mn-ea"/>
          <a:cs typeface="+mn-cs"/>
        </a:defRPr>
      </a:lvl4pPr>
      <a:lvl5pPr marL="540000" indent="-108000" algn="l" defTabSz="108000" rtl="0" eaLnBrk="1" latinLnBrk="0" hangingPunct="1">
        <a:lnSpc>
          <a:spcPts val="2300"/>
        </a:lnSpc>
        <a:spcBef>
          <a:spcPts val="0"/>
        </a:spcBef>
        <a:buFont typeface="Systemschrift"/>
        <a:buChar char="·"/>
        <a:tabLst>
          <a:tab pos="108000" algn="l"/>
          <a:tab pos="216000" algn="l"/>
          <a:tab pos="324000" algn="l"/>
          <a:tab pos="432000" algn="l"/>
          <a:tab pos="540000" algn="l"/>
        </a:tabLst>
        <a:defRPr sz="1600" b="0" i="0" kern="1200">
          <a:solidFill>
            <a:schemeClr val="tx1"/>
          </a:solidFill>
          <a:latin typeface="Titillium Web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38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8" orient="horz" pos="436" userDrawn="1">
          <p15:clr>
            <a:srgbClr val="F26B43"/>
          </p15:clr>
        </p15:guide>
        <p15:guide id="9" orient="horz" pos="4133" userDrawn="1">
          <p15:clr>
            <a:srgbClr val="F26B43"/>
          </p15:clr>
        </p15:guide>
        <p15:guide id="10" orient="horz" pos="5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0BB3FC-57B9-4D34-9819-2701571936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4152901" cy="685883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8FCCAE-6829-4C8D-8B30-130F7C68FC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152900" y="0"/>
            <a:ext cx="8039100" cy="6858838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0DF97CB9-40D9-AB49-9386-CB9B62E8F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28" y="368973"/>
            <a:ext cx="11445943" cy="2080133"/>
          </a:xfrm>
        </p:spPr>
        <p:txBody>
          <a:bodyPr anchor="t"/>
          <a:lstStyle/>
          <a:p>
            <a:pPr>
              <a:lnSpc>
                <a:spcPct val="150000"/>
              </a:lnSpc>
            </a:pPr>
            <a:r>
              <a:rPr lang="de-DE" sz="4000" dirty="0"/>
              <a:t>Abschlussveranstaltung </a:t>
            </a:r>
            <a:r>
              <a:rPr lang="de-DE" sz="4000" dirty="0" err="1"/>
              <a:t>FEdA</a:t>
            </a:r>
            <a:r>
              <a:rPr lang="de-DE" sz="4000" dirty="0"/>
              <a:t>-Projekt CAP4GI</a:t>
            </a:r>
            <a:br>
              <a:rPr lang="de-DE" sz="3600" dirty="0"/>
            </a:br>
            <a:endParaRPr lang="de-DE" sz="3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B09B32-836B-2B4D-9764-F670B346FB0B}"/>
              </a:ext>
            </a:extLst>
          </p:cNvPr>
          <p:cNvSpPr txBox="1">
            <a:spLocks/>
          </p:cNvSpPr>
          <p:nvPr/>
        </p:nvSpPr>
        <p:spPr>
          <a:xfrm>
            <a:off x="3223967" y="2137558"/>
            <a:ext cx="3792687" cy="1548000"/>
          </a:xfrm>
          <a:prstGeom prst="rect">
            <a:avLst/>
          </a:prstGeom>
          <a:solidFill>
            <a:schemeClr val="accent1"/>
          </a:solidFill>
        </p:spPr>
        <p:txBody>
          <a:bodyPr vert="horz" lIns="234000" tIns="234000" rIns="234000" bIns="234000" rtlCol="0" anchor="ctr" anchorCtr="0">
            <a:noAutofit/>
          </a:bodyPr>
          <a:lstStyle>
            <a:lvl1pPr algn="l" defTabSz="914400" rtl="0" eaLnBrk="1" latinLnBrk="0" hangingPunct="1">
              <a:lnSpc>
                <a:spcPts val="3900"/>
              </a:lnSpc>
              <a:spcBef>
                <a:spcPct val="0"/>
              </a:spcBef>
              <a:buNone/>
              <a:defRPr sz="3900" b="0" i="0" kern="1200" baseline="0">
                <a:solidFill>
                  <a:schemeClr val="tx1"/>
                </a:solidFill>
                <a:latin typeface="IBM Plex Sans Condensed SemiBol" panose="020B0503050203000203" pitchFamily="34" charset="0"/>
                <a:ea typeface="IBM Plex Sans Condensed SemiBol" panose="020B0503050203000203" pitchFamily="34" charset="0"/>
                <a:cs typeface="IBM Plex Sans Condensed SemiBol" panose="020B0503050203000203" pitchFamily="34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de-DE" sz="1600" dirty="0">
                <a:solidFill>
                  <a:schemeClr val="bg1"/>
                </a:solidFill>
                <a:latin typeface="Titillium Web" pitchFamily="2" charset="77"/>
              </a:rPr>
              <a:t>Leiter der Zentralen Koordination </a:t>
            </a:r>
            <a:r>
              <a:rPr lang="de-DE" sz="1600" b="1" dirty="0" err="1">
                <a:solidFill>
                  <a:schemeClr val="bg1"/>
                </a:solidFill>
                <a:latin typeface="Titillium Web" pitchFamily="2" charset="77"/>
              </a:rPr>
              <a:t>FEdA</a:t>
            </a:r>
            <a:endParaRPr lang="de-DE" sz="1600" b="1" dirty="0">
              <a:solidFill>
                <a:schemeClr val="bg1"/>
              </a:solidFill>
              <a:latin typeface="Titillium Web" pitchFamily="2" charset="77"/>
            </a:endParaRPr>
          </a:p>
          <a:p>
            <a:pPr>
              <a:lnSpc>
                <a:spcPts val="2000"/>
              </a:lnSpc>
            </a:pPr>
            <a:r>
              <a:rPr lang="de-DE" sz="1600" b="1" dirty="0">
                <a:solidFill>
                  <a:schemeClr val="bg1"/>
                </a:solidFill>
                <a:latin typeface="Titillium Web" pitchFamily="2" charset="77"/>
              </a:rPr>
              <a:t>Julian Taffner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D487294-4839-024C-9D74-68F1F7D12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13" y="2137558"/>
            <a:ext cx="2343600" cy="15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C5E14976-DA38-4106-AB1E-539EF89ED2D3}"/>
              </a:ext>
            </a:extLst>
          </p:cNvPr>
          <p:cNvSpPr/>
          <p:nvPr/>
        </p:nvSpPr>
        <p:spPr>
          <a:xfrm>
            <a:off x="501805" y="5872024"/>
            <a:ext cx="1790622" cy="894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194AD-6412-4CA5-B663-E30F9245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F2639C-EE06-8449-94B8-93D83DEDE2E4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BBF6837-530E-44E3-A179-4CB4B1670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4C3767B2-07F1-41C5-96FB-69A15359B235}"/>
              </a:ext>
            </a:extLst>
          </p:cNvPr>
          <p:cNvSpPr txBox="1">
            <a:spLocks/>
          </p:cNvSpPr>
          <p:nvPr/>
        </p:nvSpPr>
        <p:spPr>
          <a:xfrm>
            <a:off x="695325" y="576089"/>
            <a:ext cx="11144250" cy="13374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ts val="4300"/>
              </a:lnSpc>
              <a:spcBef>
                <a:spcPct val="0"/>
              </a:spcBef>
              <a:buNone/>
              <a:defRPr sz="3900" b="1" i="0" kern="1200" baseline="0">
                <a:solidFill>
                  <a:schemeClr val="accent2"/>
                </a:solidFill>
                <a:latin typeface="Titillium Web" pitchFamily="2" charset="77"/>
                <a:ea typeface="Titillium Web" pitchFamily="2" charset="77"/>
                <a:cs typeface="Titillium Web" pitchFamily="2" charset="77"/>
              </a:defRPr>
            </a:lvl1pPr>
          </a:lstStyle>
          <a:p>
            <a:r>
              <a:rPr lang="de-DE" sz="3200" dirty="0"/>
              <a:t>Zustand der Biodiversität – Weltweit und in Deutschland</a:t>
            </a:r>
            <a:br>
              <a:rPr lang="de-DE" dirty="0"/>
            </a:b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68623D6-CFC7-45C7-BF74-8A7932FE849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48" y="1191550"/>
            <a:ext cx="2466905" cy="2237450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18BEBF6-DAAD-4AD5-8F2C-4C848EF927F3}"/>
              </a:ext>
            </a:extLst>
          </p:cNvPr>
          <p:cNvSpPr txBox="1">
            <a:spLocks/>
          </p:cNvSpPr>
          <p:nvPr/>
        </p:nvSpPr>
        <p:spPr>
          <a:xfrm>
            <a:off x="5852689" y="1259033"/>
            <a:ext cx="6210950" cy="2320508"/>
          </a:xfrm>
          <a:prstGeom prst="rect">
            <a:avLst/>
          </a:prstGeom>
          <a:solidFill>
            <a:srgbClr val="76B828"/>
          </a:solidFill>
        </p:spPr>
        <p:txBody>
          <a:bodyPr lIns="216000" tIns="216000" rIns="216000" bIns="216000"/>
          <a:lstStyle>
            <a:lvl1pPr marL="108000" indent="-10795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tx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Artensterben dutzende bis hunderte Male größer als in den letzten 10 Mio. Jahren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&gt;1 Million Arten vom Aussterben bedroht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75 % der Landfläche schwerwiegend verändert; nur noch 68% der Wälder und 15% der Feuchtgebiete vorhanden</a:t>
            </a:r>
          </a:p>
          <a:p>
            <a:pPr marL="285750" indent="-285750" algn="ctr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518C31-5B72-427D-948A-2FFFF253B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31" y="1705464"/>
            <a:ext cx="1538097" cy="713885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A166C498-7831-4D6A-A319-FC740418F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9828" y="3668413"/>
            <a:ext cx="3619275" cy="25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D704A1B-E677-4D78-B22F-AF54018E2A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1" y="4174220"/>
            <a:ext cx="1538097" cy="1428588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02197B2-4D47-4E7F-8708-AF0396351350}"/>
              </a:ext>
            </a:extLst>
          </p:cNvPr>
          <p:cNvSpPr txBox="1">
            <a:spLocks/>
          </p:cNvSpPr>
          <p:nvPr/>
        </p:nvSpPr>
        <p:spPr>
          <a:xfrm>
            <a:off x="5852689" y="3889226"/>
            <a:ext cx="6210950" cy="2320508"/>
          </a:xfrm>
          <a:prstGeom prst="rect">
            <a:avLst/>
          </a:prstGeom>
          <a:solidFill>
            <a:srgbClr val="76B828"/>
          </a:solidFill>
        </p:spPr>
        <p:txBody>
          <a:bodyPr lIns="216000" tIns="216000" rIns="216000" bIns="216000"/>
          <a:lstStyle>
            <a:lvl1pPr marL="108000" indent="-10795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tx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tx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60% der FFH Lebensräume mit unzureichendem oder schlechtem Erhaltungszustand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40% der Biotoptypen mit negativer Entwicklung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1/3 der Arten sind bestandsgefährdet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800" dirty="0">
                <a:solidFill>
                  <a:schemeClr val="bg1"/>
                </a:solidFill>
              </a:rPr>
              <a:t>Trends (&gt;15 Jahre) häufiger negativ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5EF4A06-5C71-4281-96C8-1A342779BC79}"/>
              </a:ext>
            </a:extLst>
          </p:cNvPr>
          <p:cNvSpPr txBox="1"/>
          <p:nvPr/>
        </p:nvSpPr>
        <p:spPr>
          <a:xfrm rot="16200000">
            <a:off x="4933929" y="2235486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76B828"/>
                </a:solidFill>
              </a:rPr>
              <a:t>global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313D44-28E4-4BC4-A999-17621D329359}"/>
              </a:ext>
            </a:extLst>
          </p:cNvPr>
          <p:cNvSpPr txBox="1"/>
          <p:nvPr/>
        </p:nvSpPr>
        <p:spPr>
          <a:xfrm rot="16200000">
            <a:off x="4513015" y="4806261"/>
            <a:ext cx="1935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76B828"/>
                </a:solidFill>
              </a:rPr>
              <a:t>bundesweit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F07DBE3-5542-4F3D-8FBD-58910CDC266C}"/>
              </a:ext>
            </a:extLst>
          </p:cNvPr>
          <p:cNvSpPr txBox="1">
            <a:spLocks/>
          </p:cNvSpPr>
          <p:nvPr/>
        </p:nvSpPr>
        <p:spPr>
          <a:xfrm>
            <a:off x="314036" y="2707249"/>
            <a:ext cx="11563927" cy="148265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216000" tIns="216000" rIns="216000" bIns="216000" rtlCol="0">
            <a:spAutoFit/>
          </a:bodyPr>
          <a:lstStyle>
            <a:lvl1pPr marL="108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bg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500" b="1" dirty="0">
                <a:solidFill>
                  <a:schemeClr val="tx1"/>
                </a:solidFill>
              </a:rPr>
              <a:t>Biodiversität ist unsere Lebensgrundlage und auch ökonomisch bedeutend:</a:t>
            </a:r>
          </a:p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500" b="1" dirty="0">
                <a:solidFill>
                  <a:schemeClr val="tx1"/>
                </a:solidFill>
              </a:rPr>
              <a:t>Abhängigkeit von fast der Hälfte der weltweiten Wertschöpfung (44 Billionen USD) 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3068031-E631-493C-88B7-D100C80200FF}"/>
              </a:ext>
            </a:extLst>
          </p:cNvPr>
          <p:cNvSpPr/>
          <p:nvPr/>
        </p:nvSpPr>
        <p:spPr>
          <a:xfrm>
            <a:off x="5852689" y="1259033"/>
            <a:ext cx="6210950" cy="495070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3E55EF04-5C15-4214-B100-1EE5434F14E3}"/>
              </a:ext>
            </a:extLst>
          </p:cNvPr>
          <p:cNvSpPr txBox="1">
            <a:spLocks/>
          </p:cNvSpPr>
          <p:nvPr/>
        </p:nvSpPr>
        <p:spPr>
          <a:xfrm>
            <a:off x="313481" y="2703279"/>
            <a:ext cx="11563927" cy="1482659"/>
          </a:xfrm>
          <a:prstGeom prst="rect">
            <a:avLst/>
          </a:prstGeom>
          <a:solidFill>
            <a:srgbClr val="76B828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216000" tIns="216000" rIns="216000" bIns="216000" rtlCol="0">
            <a:spAutoFit/>
          </a:bodyPr>
          <a:lstStyle>
            <a:lvl1pPr marL="108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bg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500" b="1" dirty="0"/>
              <a:t>Biodiversität zu erhalten ist ein „Must </a:t>
            </a:r>
            <a:r>
              <a:rPr lang="de-DE" sz="2500" b="1" dirty="0" err="1"/>
              <a:t>Have</a:t>
            </a:r>
            <a:r>
              <a:rPr lang="de-DE" sz="2500" b="1" dirty="0"/>
              <a:t>“!</a:t>
            </a:r>
          </a:p>
          <a:p>
            <a:pPr marL="0" indent="0" algn="ctr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sz="2500" b="1" dirty="0"/>
              <a:t>Aber es hängt an der erfolgreichen Umsetzung</a:t>
            </a:r>
          </a:p>
        </p:txBody>
      </p:sp>
    </p:spTree>
    <p:extLst>
      <p:ext uri="{BB962C8B-B14F-4D97-AF65-F5344CB8AC3E}">
        <p14:creationId xmlns:p14="http://schemas.microsoft.com/office/powerpoint/2010/main" val="245902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FE45DC6-EFD9-46AC-AEE0-9ED7BFCD1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542" y="2083543"/>
            <a:ext cx="2352078" cy="3328192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965E9F-BFC2-1A4F-AB2F-2C78A7A91DC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08235" y="1333958"/>
            <a:ext cx="7448951" cy="2413681"/>
          </a:xfrm>
          <a:solidFill>
            <a:srgbClr val="76B828"/>
          </a:solidFill>
        </p:spPr>
        <p:txBody>
          <a:bodyPr lIns="216000" tIns="216000" rIns="216000" bIns="216000"/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dirty="0"/>
              <a:t>1. </a:t>
            </a:r>
            <a:r>
              <a:rPr lang="de-DE" b="1" dirty="0"/>
              <a:t>Effizientere Erfassung der biologischen Vielfalt </a:t>
            </a:r>
            <a:r>
              <a:rPr lang="de-DE" dirty="0"/>
              <a:t>durch die Entwicklung innovativer Technologien und Methoden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dirty="0"/>
              <a:t>2. Vertiefung des systemischen Verständnisses von </a:t>
            </a:r>
            <a:r>
              <a:rPr lang="de-DE" b="1" dirty="0"/>
              <a:t>Ursachen, Dynamiken und Folgen </a:t>
            </a:r>
            <a:r>
              <a:rPr lang="de-DE" dirty="0"/>
              <a:t>von Veränderungen der biologischen Vielfalt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de-DE" dirty="0"/>
              <a:t>3. Entwicklung von </a:t>
            </a:r>
            <a:r>
              <a:rPr lang="de-DE" b="1" dirty="0"/>
              <a:t>Systemlösungen</a:t>
            </a:r>
            <a:r>
              <a:rPr lang="de-DE" dirty="0"/>
              <a:t> und Maßnahmenportfolios im Dialog mit Stakeholdern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B74B4F-EB71-4F45-ACBC-3A7D6B0CB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556132"/>
            <a:ext cx="10801350" cy="733518"/>
          </a:xfrm>
        </p:spPr>
        <p:txBody>
          <a:bodyPr>
            <a:normAutofit/>
          </a:bodyPr>
          <a:lstStyle/>
          <a:p>
            <a:r>
              <a:rPr lang="de-DE" sz="3200" dirty="0" err="1"/>
              <a:t>FEdA</a:t>
            </a:r>
            <a:r>
              <a:rPr lang="de-DE" sz="3200" dirty="0"/>
              <a:t> – Systemlösungen zum Erhalt der Artenvielfalt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189E7C9-BD70-4784-A7DD-B341CC9C01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235" y="3801059"/>
            <a:ext cx="7448951" cy="2838677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D0CE329-8269-4544-A137-0EC4D80DDC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1227C7-6D59-4ACD-BE3E-9AD2D14F1A46}"/>
              </a:ext>
            </a:extLst>
          </p:cNvPr>
          <p:cNvSpPr/>
          <p:nvPr/>
        </p:nvSpPr>
        <p:spPr>
          <a:xfrm>
            <a:off x="3408235" y="1333958"/>
            <a:ext cx="7448951" cy="5305778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858CB97-7A5E-4845-A879-50208A07C755}"/>
              </a:ext>
            </a:extLst>
          </p:cNvPr>
          <p:cNvSpPr txBox="1">
            <a:spLocks/>
          </p:cNvSpPr>
          <p:nvPr/>
        </p:nvSpPr>
        <p:spPr>
          <a:xfrm>
            <a:off x="313481" y="2703279"/>
            <a:ext cx="11563927" cy="1411229"/>
          </a:xfrm>
          <a:prstGeom prst="rect">
            <a:avLst/>
          </a:prstGeom>
          <a:solidFill>
            <a:srgbClr val="76B828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vert="horz" wrap="square" lIns="216000" tIns="216000" rIns="216000" bIns="216000" rtlCol="0">
            <a:spAutoFit/>
          </a:bodyPr>
          <a:lstStyle>
            <a:lvl1pPr marL="108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bg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latin typeface="Titillium Web Light"/>
              </a:rPr>
              <a:t>1. Call: </a:t>
            </a:r>
            <a:r>
              <a:rPr lang="de-DE" sz="1800" dirty="0">
                <a:latin typeface="Titillium Web Light"/>
              </a:rPr>
              <a:t>„Wertschätzung und Sicherung von Biodiversität in Politik, Wirtschaft und Gesellschaft“ (</a:t>
            </a:r>
            <a:r>
              <a:rPr lang="de-DE" sz="1800" b="1" dirty="0" err="1">
                <a:latin typeface="Titillium Web Light"/>
              </a:rPr>
              <a:t>BiodiWert</a:t>
            </a:r>
            <a:r>
              <a:rPr lang="de-DE" sz="1800" dirty="0">
                <a:latin typeface="Titillium Web Light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latin typeface="Titillium Web Light"/>
              </a:rPr>
              <a:t>2. Call</a:t>
            </a:r>
            <a:r>
              <a:rPr lang="de-DE" sz="1800" dirty="0">
                <a:latin typeface="Titillium Web Light"/>
              </a:rPr>
              <a:t>: „Biodiversität und Gesundheit“ (</a:t>
            </a:r>
            <a:r>
              <a:rPr lang="de-DE" sz="1800" b="1" dirty="0" err="1">
                <a:latin typeface="Titillium Web Light"/>
              </a:rPr>
              <a:t>BiodivGesundheit</a:t>
            </a:r>
            <a:r>
              <a:rPr lang="de-DE" sz="1800" dirty="0">
                <a:latin typeface="Titillium Web Light"/>
              </a:rPr>
              <a:t>)</a:t>
            </a: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800" b="1" dirty="0">
                <a:latin typeface="Titillium Web Light"/>
              </a:rPr>
              <a:t>3. Call</a:t>
            </a:r>
            <a:r>
              <a:rPr lang="de-DE" sz="1800" dirty="0">
                <a:latin typeface="Titillium Web Light"/>
              </a:rPr>
              <a:t>: „Biodiversität und Künstliche Intelligenz (</a:t>
            </a:r>
            <a:r>
              <a:rPr lang="de-DE" sz="1800" b="1" dirty="0" err="1">
                <a:latin typeface="Titillium Web Light"/>
              </a:rPr>
              <a:t>BiodivKI</a:t>
            </a:r>
            <a:r>
              <a:rPr lang="de-DE" sz="1800" dirty="0">
                <a:latin typeface="Titillium Web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185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3FB5C81-F906-43FB-A2C7-5DA1EA89AF64}"/>
              </a:ext>
            </a:extLst>
          </p:cNvPr>
          <p:cNvSpPr/>
          <p:nvPr/>
        </p:nvSpPr>
        <p:spPr>
          <a:xfrm>
            <a:off x="569249" y="5978278"/>
            <a:ext cx="1381760" cy="856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AB74B4F-EB71-4F45-ACBC-3A7D6B0C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solidFill>
                  <a:schemeClr val="accent2"/>
                </a:solidFill>
              </a:rPr>
              <a:t>Aufgaben der Zentralen Koordination </a:t>
            </a:r>
            <a:r>
              <a:rPr lang="de-DE" sz="3200" dirty="0" err="1">
                <a:solidFill>
                  <a:schemeClr val="accent2"/>
                </a:solidFill>
              </a:rPr>
              <a:t>FEdA</a:t>
            </a:r>
            <a:endParaRPr lang="de-DE" sz="3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1DF800-6353-704E-B085-C9E0C2F90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F2639C-EE06-8449-94B8-93D83DEDE2E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CF18D6-041F-4B93-B391-26989AB48D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F9D5E937-5B4A-4ED3-A6FF-CB71F63E002F}"/>
              </a:ext>
            </a:extLst>
          </p:cNvPr>
          <p:cNvSpPr txBox="1">
            <a:spLocks/>
          </p:cNvSpPr>
          <p:nvPr/>
        </p:nvSpPr>
        <p:spPr>
          <a:xfrm>
            <a:off x="6275386" y="1304247"/>
            <a:ext cx="5221288" cy="3805346"/>
          </a:xfrm>
          <a:prstGeom prst="rect">
            <a:avLst/>
          </a:prstGeom>
          <a:solidFill>
            <a:srgbClr val="76B828"/>
          </a:solidFill>
        </p:spPr>
        <p:txBody>
          <a:bodyPr vert="horz" lIns="216000" tIns="216000" rIns="216000" bIns="216000" rtlCol="0">
            <a:spAutoFit/>
          </a:bodyPr>
          <a:lstStyle>
            <a:lvl1pPr marL="108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 baseline="0">
                <a:solidFill>
                  <a:schemeClr val="bg1"/>
                </a:solidFill>
                <a:latin typeface="Titillium Web Light" pitchFamily="2" charset="77"/>
                <a:ea typeface="Titillium Web Light" pitchFamily="2" charset="77"/>
                <a:cs typeface="Titillium Web Light" pitchFamily="2" charset="77"/>
              </a:defRPr>
            </a:lvl1pPr>
            <a:lvl2pPr marL="216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2pPr>
            <a:lvl3pPr marL="324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3pPr>
            <a:lvl4pPr marL="432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4pPr>
            <a:lvl5pPr marL="540000" indent="-108000" algn="l" defTabSz="108000" rtl="0" eaLnBrk="1" latinLnBrk="0" hangingPunct="1">
              <a:lnSpc>
                <a:spcPts val="2300"/>
              </a:lnSpc>
              <a:spcBef>
                <a:spcPts val="0"/>
              </a:spcBef>
              <a:buFont typeface="Systemschrift"/>
              <a:buChar char="·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  <a:defRPr sz="1600" b="0" i="0" kern="1200">
                <a:solidFill>
                  <a:schemeClr val="bg1"/>
                </a:solidFill>
                <a:latin typeface="Titillium Web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50" indent="-342900">
              <a:lnSpc>
                <a:spcPts val="2200"/>
              </a:lnSpc>
              <a:buFont typeface="+mj-lt"/>
              <a:buAutoNum type="arabicPeriod"/>
            </a:pPr>
            <a:r>
              <a:rPr lang="de-DE" b="1" dirty="0"/>
              <a:t>Zentrale Koordination und Wissenschaftliche Synthese </a:t>
            </a:r>
            <a:r>
              <a:rPr lang="de-DE" dirty="0"/>
              <a:t>(Vernetzung der nat. und </a:t>
            </a:r>
            <a:r>
              <a:rPr lang="de-DE" dirty="0" err="1"/>
              <a:t>internat</a:t>
            </a:r>
            <a:r>
              <a:rPr lang="de-DE" dirty="0"/>
              <a:t>. Community)</a:t>
            </a:r>
          </a:p>
          <a:p>
            <a:pPr marL="342950" indent="-342900">
              <a:lnSpc>
                <a:spcPts val="2200"/>
              </a:lnSpc>
              <a:buFont typeface="+mj-lt"/>
              <a:buAutoNum type="arabicPeriod"/>
            </a:pPr>
            <a:endParaRPr lang="de-DE" dirty="0"/>
          </a:p>
          <a:p>
            <a:pPr marL="342950" indent="-342900">
              <a:lnSpc>
                <a:spcPts val="2200"/>
              </a:lnSpc>
              <a:buFont typeface="+mj-lt"/>
              <a:buAutoNum type="arabicPeriod"/>
            </a:pPr>
            <a:r>
              <a:rPr lang="de-DE" b="1" dirty="0"/>
              <a:t>Kommunikation, Öffentlichkeitsarbeit und Transfer </a:t>
            </a:r>
            <a:r>
              <a:rPr lang="de-DE" dirty="0"/>
              <a:t>(interne und externe Kommunikation; Veranstaltungs-Organisation)</a:t>
            </a:r>
          </a:p>
          <a:p>
            <a:pPr marL="342950" indent="-342900">
              <a:lnSpc>
                <a:spcPts val="2200"/>
              </a:lnSpc>
              <a:buFont typeface="+mj-lt"/>
              <a:buAutoNum type="arabicPeriod"/>
            </a:pPr>
            <a:endParaRPr lang="de-DE" b="1" dirty="0"/>
          </a:p>
          <a:p>
            <a:pPr marL="342950" indent="-342900">
              <a:lnSpc>
                <a:spcPts val="2200"/>
              </a:lnSpc>
              <a:buFont typeface="+mj-lt"/>
              <a:buAutoNum type="arabicPeriod"/>
            </a:pPr>
            <a:r>
              <a:rPr lang="de-DE" b="1" dirty="0"/>
              <a:t>Wissenschaftlich-fachliche Unterstützung der Forschungsinitiative </a:t>
            </a:r>
            <a:br>
              <a:rPr lang="de-DE" b="1" dirty="0"/>
            </a:br>
            <a:r>
              <a:rPr lang="de-DE" dirty="0"/>
              <a:t>(Datenmanagement)</a:t>
            </a:r>
          </a:p>
          <a:p>
            <a:pPr marL="50" indent="0" algn="just">
              <a:lnSpc>
                <a:spcPts val="2200"/>
              </a:lnSpc>
              <a:buNone/>
            </a:pPr>
            <a:endParaRPr lang="de-D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E75C6A15-2218-4397-9851-8FD905B768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348" y="3140818"/>
            <a:ext cx="2657467" cy="17694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8804E8C-DD4F-4C0E-B296-04F0AB17D9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2426" y="1302323"/>
            <a:ext cx="2654189" cy="1769459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CC597A1C-380B-4F19-9BBF-BB7AA9491A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166" y="3184309"/>
            <a:ext cx="2654189" cy="1769459"/>
          </a:xfrm>
          <a:prstGeom prst="rect">
            <a:avLst/>
          </a:prstGeom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C1DCDE93-E24B-48A2-A038-6D338E42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817" y="5004514"/>
            <a:ext cx="1255684" cy="176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2CFC785-629C-4AF4-B272-6506D2349D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166" y="1302323"/>
            <a:ext cx="2654189" cy="17713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0128F7B-EDD4-452D-9599-C06FF908C3D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687"/>
          <a:stretch/>
        </p:blipFill>
        <p:spPr>
          <a:xfrm>
            <a:off x="807374" y="5004514"/>
            <a:ext cx="1143635" cy="173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75193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2D8F35"/>
      </a:accent1>
      <a:accent2>
        <a:srgbClr val="76B828"/>
      </a:accent2>
      <a:accent3>
        <a:srgbClr val="00A3C4"/>
      </a:accent3>
      <a:accent4>
        <a:srgbClr val="007A9C"/>
      </a:accent4>
      <a:accent5>
        <a:srgbClr val="F7A600"/>
      </a:accent5>
      <a:accent6>
        <a:srgbClr val="E678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269</Words>
  <Application>Microsoft Office PowerPoint</Application>
  <PresentationFormat>Breitbild</PresentationFormat>
  <Paragraphs>36</Paragraphs>
  <Slides>4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2" baseType="lpstr">
      <vt:lpstr>Arial</vt:lpstr>
      <vt:lpstr>Calibri</vt:lpstr>
      <vt:lpstr>IBM Plex Sans</vt:lpstr>
      <vt:lpstr>IBM Plex Sans Condensed Light</vt:lpstr>
      <vt:lpstr>Systemschrift</vt:lpstr>
      <vt:lpstr>Titillium Web</vt:lpstr>
      <vt:lpstr>Titillium Web Light</vt:lpstr>
      <vt:lpstr>Standard</vt:lpstr>
      <vt:lpstr>Abschlussveranstaltung FEdA-Projekt CAP4GI </vt:lpstr>
      <vt:lpstr>PowerPoint-Präsentation</vt:lpstr>
      <vt:lpstr>FEdA – Systemlösungen zum Erhalt der Artenvielfalt</vt:lpstr>
      <vt:lpstr>Aufgaben der Zentralen Koordination FEdA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C. Wolff</dc:creator>
  <cp:lastModifiedBy>Sarah Velten - adelphi</cp:lastModifiedBy>
  <cp:revision>831</cp:revision>
  <cp:lastPrinted>2019-12-03T14:28:11Z</cp:lastPrinted>
  <dcterms:created xsi:type="dcterms:W3CDTF">2016-08-17T11:53:16Z</dcterms:created>
  <dcterms:modified xsi:type="dcterms:W3CDTF">2025-02-12T09:51:17Z</dcterms:modified>
</cp:coreProperties>
</file>